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5" r:id="rId2"/>
    <p:sldMasterId id="2147483659" r:id="rId3"/>
    <p:sldMasterId id="2147483656" r:id="rId4"/>
    <p:sldMasterId id="2147483657" r:id="rId5"/>
    <p:sldMasterId id="2147483658" r:id="rId6"/>
  </p:sldMasterIdLst>
  <p:notesMasterIdLst>
    <p:notesMasterId r:id="rId8"/>
  </p:notesMasterIdLst>
  <p:sldIdLst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F00"/>
    <a:srgbClr val="455167"/>
    <a:srgbClr val="637492"/>
    <a:srgbClr val="F5F5B1"/>
    <a:srgbClr val="9F2F11"/>
    <a:srgbClr val="EAEAEA"/>
    <a:srgbClr val="EA603A"/>
    <a:srgbClr val="D3D3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77" autoAdjust="0"/>
    <p:restoredTop sz="94682" autoAdjust="0"/>
  </p:normalViewPr>
  <p:slideViewPr>
    <p:cSldViewPr>
      <p:cViewPr varScale="1">
        <p:scale>
          <a:sx n="97" d="100"/>
          <a:sy n="97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10DB32-F937-40DB-BE37-E09F02D453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9C568-C949-414A-B61F-A71500A43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4522B-31D4-444C-8979-696C07105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54E32-45AE-40D4-B646-BDD89C7E9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D0A9A-869B-41CA-BE01-E27513F6C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22FBB-F8CB-4BFA-B2EA-EFC8C2066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D51E1-F668-4007-98DD-BC2611F14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60A9D-81F6-4112-B0E5-1A89DA3EB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83E1-1ECD-4BD3-B131-4F701B7AE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39A44-9CAA-480E-BFF5-B3D5DE7B7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522A0-435A-4FD1-A93D-765816621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A8813-4A5A-4FD4-9069-D48E3D6D1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5839C-C8E4-419C-9013-22743E1FA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37A2E-1AAA-4FFF-97B1-4EC159AC7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47B5E-BC7F-4EC3-B632-A80608516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04DB8-3345-4620-94AA-29CB64B9D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5A6E1-2453-41ED-B78A-007BDE1A1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6EE3A-9015-4EC2-A8E8-6C4BC6693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117B-E8E9-4A90-BA05-55F8DDF31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619B5-4A7F-4670-B928-B0A8D8FC8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1B333-CBA8-466D-B66F-61FA8DAB2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85989-C718-4C9A-87EE-767D176E4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EC65-5C0D-469E-93C3-879FC0018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18F9C-D5D5-4A22-B81A-B415E4739F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56B42-7F7A-4B4B-8CCD-CD93F6C72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4635-6AE2-4360-8283-3959B3260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D5AB4-70EF-46FD-8006-0F8223EC4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C3AC4-098C-4385-BAC9-0A3F0D5B3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CC74D-7C20-4511-A4DE-840A8198C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E4CC7-168D-4D50-9EA3-0558EA74B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268AD-1495-4C66-A24E-D840ABF3B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583D9-1555-4406-93E2-047D69F2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94C15-0000-49D3-B369-7965FCBEF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974A3-5F93-4A5A-B965-150233E09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5A91D-73CA-4E03-BC46-FF15198AA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CCFA-7759-48AC-9350-561F09676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EBFCE-129C-4287-B25F-DFB2BF84A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C2A15-2C24-4B85-A765-4EDBB9175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C20C-8241-41CE-9A3A-BAA4FB290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DA7F4-0BF4-4489-B4FD-92690A8D6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5D1C9-DE5E-4BF5-9CD6-D00ED2380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B5E51-DBDA-45EB-A7C7-D02F45A33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B8B9E-BDCD-473C-9803-A7BFEB71E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41BF0-0B00-4AFA-A0C6-2906FB62E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429CD-F026-4293-8869-856905E04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1169-979D-4D6F-B56D-7173E077C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DD8A6-5B10-4459-8142-5C9F45698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180EF-0097-434E-9EF4-FE2B8FB9C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31DFD-677B-427E-8573-67EB46ABA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E2CD8-FED9-4F0E-BDEF-662954CB8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60FD9-F8EF-4C37-91D4-20DDB18A3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4D237-C877-4C80-8EF8-6E2632300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4DC2A-F9BE-4F5D-ABD5-F88FAA27A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0636E-B125-4497-8818-D7131BF26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71AC0-EFB6-4843-BB44-C492A1FDF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D7E1-2000-44E3-83F8-FCEF755C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4D63-1B8C-4FCC-B427-960232FBB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42B69-E10F-400A-A71C-F21DB2D4E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A0D86-1C56-4158-A0F0-E6D6E88A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6A0D7-5BD7-4400-9034-1D416D42D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0B24A-11B1-4ED6-9D52-70E3E1443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CA4B-AC0E-4A01-B4B3-75B890CBF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BF4D7-70F8-455E-84C9-A05D8E86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-152400"/>
            <a:ext cx="209550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152400"/>
            <a:ext cx="6134100" cy="627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E768B-87B0-40A0-B8E9-D5F55B571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13073-CE31-4178-8574-171D297D5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8EF08-5FF3-4138-8AFE-A7FB09590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79E4E-49B1-4433-A2A5-B97751176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487680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2514600" y="1981200"/>
            <a:ext cx="4343400" cy="22860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EA60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2ABE9F-3AD8-47F5-A419-CF375B1150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487680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258763" y="2438400"/>
            <a:ext cx="8553450" cy="20256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EA60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B1FE5-9A5D-42D9-9575-A0C2951B34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660775" y="838200"/>
            <a:ext cx="1749425" cy="480060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 rot="16200000">
            <a:off x="4122737" y="-541337"/>
            <a:ext cx="752475" cy="518795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 rot="16200000">
            <a:off x="4123531" y="1058069"/>
            <a:ext cx="750888" cy="518795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 rot="16200000">
            <a:off x="4123531" y="2669382"/>
            <a:ext cx="750887" cy="5187950"/>
          </a:xfrm>
          <a:prstGeom prst="rect">
            <a:avLst/>
          </a:prstGeom>
          <a:solidFill>
            <a:srgbClr val="C6D9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4535488" y="838200"/>
            <a:ext cx="0" cy="434340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3278188" y="2052638"/>
            <a:ext cx="2741612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3276600" y="3657600"/>
            <a:ext cx="2741613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3278188" y="5181600"/>
            <a:ext cx="2741612" cy="0"/>
          </a:xfrm>
          <a:prstGeom prst="line">
            <a:avLst/>
          </a:prstGeom>
          <a:noFill/>
          <a:ln w="47625">
            <a:solidFill>
              <a:srgbClr val="EA603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1598DD-678B-4476-A906-BEE7A6DEC1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1905000" y="685800"/>
            <a:ext cx="5334000" cy="4419600"/>
            <a:chOff x="1200" y="432"/>
            <a:chExt cx="3360" cy="2784"/>
          </a:xfrm>
        </p:grpSpPr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1200" y="624"/>
              <a:ext cx="3360" cy="2592"/>
            </a:xfrm>
            <a:prstGeom prst="rect">
              <a:avLst/>
            </a:prstGeom>
            <a:solidFill>
              <a:srgbClr val="C6D9E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1992" y="624"/>
              <a:ext cx="1776" cy="18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AutoShape 10"/>
            <p:cNvSpPr>
              <a:spLocks noChangeArrowheads="1"/>
            </p:cNvSpPr>
            <p:nvPr/>
          </p:nvSpPr>
          <p:spPr bwMode="auto">
            <a:xfrm>
              <a:off x="1584" y="558"/>
              <a:ext cx="2579" cy="232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979" name="Group 11"/>
            <p:cNvGrpSpPr>
              <a:grpSpLocks/>
            </p:cNvGrpSpPr>
            <p:nvPr/>
          </p:nvGrpSpPr>
          <p:grpSpPr bwMode="auto">
            <a:xfrm>
              <a:off x="1200" y="432"/>
              <a:ext cx="3360" cy="480"/>
              <a:chOff x="1200" y="672"/>
              <a:chExt cx="3360" cy="480"/>
            </a:xfrm>
          </p:grpSpPr>
          <p:grpSp>
            <p:nvGrpSpPr>
              <p:cNvPr id="83980" name="Group 12"/>
              <p:cNvGrpSpPr>
                <a:grpSpLocks/>
              </p:cNvGrpSpPr>
              <p:nvPr userDrawn="1"/>
            </p:nvGrpSpPr>
            <p:grpSpPr bwMode="auto">
              <a:xfrm>
                <a:off x="1200" y="864"/>
                <a:ext cx="3360" cy="288"/>
                <a:chOff x="1200" y="864"/>
                <a:chExt cx="3360" cy="240"/>
              </a:xfrm>
            </p:grpSpPr>
            <p:sp>
              <p:nvSpPr>
                <p:cNvPr id="83981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1200" y="864"/>
                  <a:ext cx="768" cy="240"/>
                </a:xfrm>
                <a:prstGeom prst="rect">
                  <a:avLst/>
                </a:prstGeom>
                <a:solidFill>
                  <a:srgbClr val="C6D9E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82" name="Rectangle 14"/>
                <p:cNvSpPr>
                  <a:spLocks noChangeArrowheads="1"/>
                </p:cNvSpPr>
                <p:nvPr userDrawn="1"/>
              </p:nvSpPr>
              <p:spPr bwMode="auto">
                <a:xfrm>
                  <a:off x="3792" y="864"/>
                  <a:ext cx="768" cy="240"/>
                </a:xfrm>
                <a:prstGeom prst="rect">
                  <a:avLst/>
                </a:prstGeom>
                <a:solidFill>
                  <a:srgbClr val="C6D9E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983" name="Rectangle 15"/>
              <p:cNvSpPr>
                <a:spLocks noChangeArrowheads="1"/>
              </p:cNvSpPr>
              <p:nvPr userDrawn="1"/>
            </p:nvSpPr>
            <p:spPr bwMode="auto">
              <a:xfrm>
                <a:off x="1200" y="672"/>
                <a:ext cx="3360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3851CF-73E1-4733-8A29-E8E5D32525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E94EC4-E401-4607-AF9E-902FD977D7B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6023" name="Group 7"/>
          <p:cNvGrpSpPr>
            <a:grpSpLocks/>
          </p:cNvGrpSpPr>
          <p:nvPr/>
        </p:nvGrpSpPr>
        <p:grpSpPr bwMode="auto">
          <a:xfrm>
            <a:off x="3119438" y="2438400"/>
            <a:ext cx="3814762" cy="2963863"/>
            <a:chOff x="1773" y="1296"/>
            <a:chExt cx="2595" cy="2016"/>
          </a:xfrm>
        </p:grpSpPr>
        <p:sp>
          <p:nvSpPr>
            <p:cNvPr id="86024" name="Rectangle 8"/>
            <p:cNvSpPr>
              <a:spLocks noChangeArrowheads="1"/>
            </p:cNvSpPr>
            <p:nvPr userDrawn="1"/>
          </p:nvSpPr>
          <p:spPr bwMode="auto">
            <a:xfrm rot="-2700000">
              <a:off x="1920" y="1296"/>
              <a:ext cx="288" cy="1632"/>
            </a:xfrm>
            <a:prstGeom prst="rect">
              <a:avLst/>
            </a:prstGeom>
            <a:solidFill>
              <a:srgbClr val="C6D9E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auto">
            <a:xfrm rot="2700000">
              <a:off x="3408" y="1296"/>
              <a:ext cx="288" cy="1632"/>
            </a:xfrm>
            <a:prstGeom prst="rect">
              <a:avLst/>
            </a:prstGeom>
            <a:solidFill>
              <a:srgbClr val="C6D9E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Rectangle 10"/>
            <p:cNvSpPr>
              <a:spLocks noChangeArrowheads="1"/>
            </p:cNvSpPr>
            <p:nvPr userDrawn="1"/>
          </p:nvSpPr>
          <p:spPr bwMode="auto">
            <a:xfrm>
              <a:off x="1776" y="1841"/>
              <a:ext cx="2044" cy="1471"/>
            </a:xfrm>
            <a:prstGeom prst="rect">
              <a:avLst/>
            </a:prstGeom>
            <a:solidFill>
              <a:srgbClr val="C6D9E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AutoShape 11"/>
            <p:cNvSpPr>
              <a:spLocks noChangeArrowheads="1"/>
            </p:cNvSpPr>
            <p:nvPr userDrawn="1"/>
          </p:nvSpPr>
          <p:spPr bwMode="auto">
            <a:xfrm>
              <a:off x="1968" y="2064"/>
              <a:ext cx="1680" cy="107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2"/>
            <p:cNvSpPr>
              <a:spLocks noChangeArrowheads="1"/>
            </p:cNvSpPr>
            <p:nvPr userDrawn="1"/>
          </p:nvSpPr>
          <p:spPr bwMode="auto">
            <a:xfrm rot="-2700000">
              <a:off x="1773" y="1488"/>
              <a:ext cx="40" cy="720"/>
            </a:xfrm>
            <a:prstGeom prst="rect">
              <a:avLst/>
            </a:prstGeom>
            <a:solidFill>
              <a:srgbClr val="EA60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auto">
            <a:xfrm rot="2700000">
              <a:off x="3806" y="1474"/>
              <a:ext cx="40" cy="720"/>
            </a:xfrm>
            <a:prstGeom prst="rect">
              <a:avLst/>
            </a:prstGeom>
            <a:solidFill>
              <a:srgbClr val="EA60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2514600" y="2667000"/>
            <a:ext cx="2590800" cy="3124200"/>
            <a:chOff x="1584" y="1680"/>
            <a:chExt cx="1632" cy="1968"/>
          </a:xfrm>
        </p:grpSpPr>
        <p:sp>
          <p:nvSpPr>
            <p:cNvPr id="88072" name="Rectangle 8"/>
            <p:cNvSpPr>
              <a:spLocks noChangeArrowheads="1"/>
            </p:cNvSpPr>
            <p:nvPr userDrawn="1"/>
          </p:nvSpPr>
          <p:spPr bwMode="auto">
            <a:xfrm rot="-2700000">
              <a:off x="1584" y="1680"/>
              <a:ext cx="1632" cy="1968"/>
            </a:xfrm>
            <a:prstGeom prst="rect">
              <a:avLst/>
            </a:prstGeom>
            <a:solidFill>
              <a:srgbClr val="C6D9E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Rectangle 9"/>
            <p:cNvSpPr>
              <a:spLocks noChangeArrowheads="1"/>
            </p:cNvSpPr>
            <p:nvPr userDrawn="1"/>
          </p:nvSpPr>
          <p:spPr bwMode="auto">
            <a:xfrm rot="-2700000">
              <a:off x="1945" y="2008"/>
              <a:ext cx="910" cy="13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4" name="AutoShape 10"/>
            <p:cNvSpPr>
              <a:spLocks noChangeArrowheads="1"/>
            </p:cNvSpPr>
            <p:nvPr userDrawn="1"/>
          </p:nvSpPr>
          <p:spPr bwMode="auto">
            <a:xfrm rot="-2700000">
              <a:off x="1745" y="1855"/>
              <a:ext cx="1310" cy="1618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EA603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FBBB7-5387-47BD-AFCC-617FBA7D68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45516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lowchart: Delay 161"/>
          <p:cNvSpPr/>
          <p:nvPr/>
        </p:nvSpPr>
        <p:spPr bwMode="auto">
          <a:xfrm rot="16200000">
            <a:off x="6781800" y="3581400"/>
            <a:ext cx="4572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Flowchart: Delay 160"/>
          <p:cNvSpPr/>
          <p:nvPr/>
        </p:nvSpPr>
        <p:spPr bwMode="auto">
          <a:xfrm rot="16200000">
            <a:off x="7543800" y="3581400"/>
            <a:ext cx="4572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Flowchart: Delay 165"/>
          <p:cNvSpPr/>
          <p:nvPr/>
        </p:nvSpPr>
        <p:spPr bwMode="auto">
          <a:xfrm>
            <a:off x="7239000" y="5181600"/>
            <a:ext cx="4572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3700" name="Group 212"/>
          <p:cNvGrpSpPr>
            <a:grpSpLocks/>
          </p:cNvGrpSpPr>
          <p:nvPr/>
        </p:nvGrpSpPr>
        <p:grpSpPr bwMode="auto">
          <a:xfrm rot="5400000">
            <a:off x="6223793" y="634207"/>
            <a:ext cx="1268413" cy="1371600"/>
            <a:chOff x="287" y="864"/>
            <a:chExt cx="943" cy="1170"/>
          </a:xfrm>
        </p:grpSpPr>
        <p:grpSp>
          <p:nvGrpSpPr>
            <p:cNvPr id="63701" name="Group 213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02" name="Oval 21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03" name="Rectangle 21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04" name="Oval 21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05" name="Group 217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06" name="Oval 21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07" name="Rectangle 21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08" name="Oval 22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09" name="Group 221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10" name="Oval 22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11" name="Rectangle 22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12" name="Oval 22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13" name="Group 225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14" name="Oval 22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15" name="Rectangle 22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16" name="Oval 22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17" name="Group 229"/>
          <p:cNvGrpSpPr>
            <a:grpSpLocks/>
          </p:cNvGrpSpPr>
          <p:nvPr/>
        </p:nvGrpSpPr>
        <p:grpSpPr bwMode="auto">
          <a:xfrm rot="2700000">
            <a:off x="1535532" y="1847571"/>
            <a:ext cx="1186425" cy="1629147"/>
            <a:chOff x="287" y="864"/>
            <a:chExt cx="943" cy="1170"/>
          </a:xfrm>
        </p:grpSpPr>
        <p:grpSp>
          <p:nvGrpSpPr>
            <p:cNvPr id="63718" name="Group 230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19" name="Oval 23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0" name="Rectangle 23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21" name="Oval 23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22" name="Group 234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23" name="Oval 23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4" name="Rectangle 23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25" name="Oval 23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26" name="Group 238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27" name="Oval 23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8" name="Rectangle 24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29" name="Oval 24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30" name="Group 242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31" name="Oval 24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32" name="Rectangle 24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33" name="Oval 24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34" name="Group 246"/>
          <p:cNvGrpSpPr>
            <a:grpSpLocks/>
          </p:cNvGrpSpPr>
          <p:nvPr/>
        </p:nvGrpSpPr>
        <p:grpSpPr bwMode="auto">
          <a:xfrm rot="19064194">
            <a:off x="628079" y="4174638"/>
            <a:ext cx="1334642" cy="797400"/>
            <a:chOff x="287" y="864"/>
            <a:chExt cx="943" cy="570"/>
          </a:xfrm>
        </p:grpSpPr>
        <p:grpSp>
          <p:nvGrpSpPr>
            <p:cNvPr id="63735" name="Group 247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36" name="Oval 248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37" name="Rectangle 249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38" name="Oval 250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43" name="Group 255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44" name="Oval 25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45" name="Rectangle 25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46" name="Oval 25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51" name="Group 263"/>
          <p:cNvGrpSpPr>
            <a:grpSpLocks/>
          </p:cNvGrpSpPr>
          <p:nvPr/>
        </p:nvGrpSpPr>
        <p:grpSpPr bwMode="auto">
          <a:xfrm rot="8151379">
            <a:off x="3269020" y="590481"/>
            <a:ext cx="1240306" cy="1575266"/>
            <a:chOff x="287" y="864"/>
            <a:chExt cx="943" cy="1170"/>
          </a:xfrm>
        </p:grpSpPr>
        <p:grpSp>
          <p:nvGrpSpPr>
            <p:cNvPr id="63752" name="Group 264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53" name="Oval 26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54" name="Rectangle 26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55" name="Oval 26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56" name="Group 268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57" name="Oval 26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58" name="Rectangle 27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59" name="Oval 27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60" name="Group 272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61" name="Oval 273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62" name="Rectangle 274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63" name="Oval 275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64" name="Group 276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65" name="Oval 27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66" name="Rectangle 27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67" name="Oval 27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768" name="Group 280"/>
          <p:cNvGrpSpPr>
            <a:grpSpLocks/>
          </p:cNvGrpSpPr>
          <p:nvPr/>
        </p:nvGrpSpPr>
        <p:grpSpPr bwMode="auto">
          <a:xfrm rot="2565743">
            <a:off x="4895028" y="2124144"/>
            <a:ext cx="1234002" cy="1501740"/>
            <a:chOff x="287" y="864"/>
            <a:chExt cx="943" cy="1170"/>
          </a:xfrm>
        </p:grpSpPr>
        <p:grpSp>
          <p:nvGrpSpPr>
            <p:cNvPr id="63769" name="Group 281"/>
            <p:cNvGrpSpPr>
              <a:grpSpLocks/>
            </p:cNvGrpSpPr>
            <p:nvPr/>
          </p:nvGrpSpPr>
          <p:grpSpPr bwMode="auto">
            <a:xfrm rot="16200000">
              <a:off x="233" y="918"/>
              <a:ext cx="570" cy="462"/>
              <a:chOff x="4088" y="1755"/>
              <a:chExt cx="570" cy="462"/>
            </a:xfrm>
          </p:grpSpPr>
          <p:sp>
            <p:nvSpPr>
              <p:cNvPr id="63770" name="Oval 282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1" name="Rectangle 283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72" name="Oval 284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73" name="Group 285"/>
            <p:cNvGrpSpPr>
              <a:grpSpLocks/>
            </p:cNvGrpSpPr>
            <p:nvPr/>
          </p:nvGrpSpPr>
          <p:grpSpPr bwMode="auto">
            <a:xfrm rot="16200000">
              <a:off x="234" y="1518"/>
              <a:ext cx="570" cy="462"/>
              <a:chOff x="4088" y="1755"/>
              <a:chExt cx="570" cy="462"/>
            </a:xfrm>
          </p:grpSpPr>
          <p:sp>
            <p:nvSpPr>
              <p:cNvPr id="63774" name="Oval 286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5" name="Rectangle 287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76" name="Oval 288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77" name="Group 289"/>
            <p:cNvGrpSpPr>
              <a:grpSpLocks/>
            </p:cNvGrpSpPr>
            <p:nvPr/>
          </p:nvGrpSpPr>
          <p:grpSpPr bwMode="auto">
            <a:xfrm rot="5400000">
              <a:off x="714" y="918"/>
              <a:ext cx="570" cy="462"/>
              <a:chOff x="4088" y="1755"/>
              <a:chExt cx="570" cy="462"/>
            </a:xfrm>
          </p:grpSpPr>
          <p:sp>
            <p:nvSpPr>
              <p:cNvPr id="63778" name="Oval 290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9" name="Rectangle 291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80" name="Oval 292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81" name="Group 293"/>
            <p:cNvGrpSpPr>
              <a:grpSpLocks/>
            </p:cNvGrpSpPr>
            <p:nvPr/>
          </p:nvGrpSpPr>
          <p:grpSpPr bwMode="auto">
            <a:xfrm rot="5400000">
              <a:off x="714" y="1518"/>
              <a:ext cx="570" cy="462"/>
              <a:chOff x="4088" y="1755"/>
              <a:chExt cx="570" cy="462"/>
            </a:xfrm>
          </p:grpSpPr>
          <p:sp>
            <p:nvSpPr>
              <p:cNvPr id="63782" name="Oval 294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83" name="Rectangle 295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784" name="Oval 296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785" name="Rectangle 297"/>
          <p:cNvSpPr>
            <a:spLocks noChangeArrowheads="1"/>
          </p:cNvSpPr>
          <p:nvPr/>
        </p:nvSpPr>
        <p:spPr bwMode="auto">
          <a:xfrm rot="16200000">
            <a:off x="6047979" y="4924821"/>
            <a:ext cx="1580358" cy="1027113"/>
          </a:xfrm>
          <a:prstGeom prst="rect">
            <a:avLst/>
          </a:prstGeom>
          <a:solidFill>
            <a:srgbClr val="637492"/>
          </a:solidFill>
          <a:ln w="9525" algn="in">
            <a:solidFill>
              <a:srgbClr val="455167"/>
            </a:solidFill>
            <a:miter lim="800000"/>
            <a:headEnd/>
            <a:tailEnd/>
          </a:ln>
          <a:effectLst/>
        </p:spPr>
        <p:txBody>
          <a:bodyPr lIns="36576" tIns="36576" rIns="36576" bIns="36576" anchor="ctr"/>
          <a:lstStyle/>
          <a:p>
            <a:pPr algn="ctr"/>
            <a:endParaRPr lang="en-US" b="1" dirty="0">
              <a:latin typeface="Arial" charset="0"/>
            </a:endParaRP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Georgia" pitchFamily="18" charset="0"/>
              </a:rPr>
              <a:t>Teacher</a:t>
            </a:r>
          </a:p>
          <a:p>
            <a:endParaRPr lang="en-US" sz="1800" b="1" dirty="0">
              <a:latin typeface="Arial" charset="0"/>
            </a:endParaRPr>
          </a:p>
        </p:txBody>
      </p:sp>
      <p:grpSp>
        <p:nvGrpSpPr>
          <p:cNvPr id="63803" name="Group 315"/>
          <p:cNvGrpSpPr>
            <a:grpSpLocks/>
          </p:cNvGrpSpPr>
          <p:nvPr/>
        </p:nvGrpSpPr>
        <p:grpSpPr bwMode="auto">
          <a:xfrm>
            <a:off x="2895600" y="3505200"/>
            <a:ext cx="1727200" cy="1676400"/>
            <a:chOff x="1790" y="2078"/>
            <a:chExt cx="1328" cy="1214"/>
          </a:xfrm>
        </p:grpSpPr>
        <p:grpSp>
          <p:nvGrpSpPr>
            <p:cNvPr id="63804" name="Group 316"/>
            <p:cNvGrpSpPr>
              <a:grpSpLocks/>
            </p:cNvGrpSpPr>
            <p:nvPr/>
          </p:nvGrpSpPr>
          <p:grpSpPr bwMode="auto">
            <a:xfrm rot="18900000">
              <a:off x="2208" y="2078"/>
              <a:ext cx="570" cy="462"/>
              <a:chOff x="4088" y="1755"/>
              <a:chExt cx="570" cy="462"/>
            </a:xfrm>
          </p:grpSpPr>
          <p:sp>
            <p:nvSpPr>
              <p:cNvPr id="63805" name="Oval 317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6" name="Rectangle 318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807" name="Oval 319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8" name="Group 320"/>
            <p:cNvGrpSpPr>
              <a:grpSpLocks/>
            </p:cNvGrpSpPr>
            <p:nvPr/>
          </p:nvGrpSpPr>
          <p:grpSpPr bwMode="auto">
            <a:xfrm rot="18900000">
              <a:off x="1790" y="2491"/>
              <a:ext cx="570" cy="462"/>
              <a:chOff x="4088" y="1755"/>
              <a:chExt cx="570" cy="462"/>
            </a:xfrm>
          </p:grpSpPr>
          <p:sp>
            <p:nvSpPr>
              <p:cNvPr id="63809" name="Oval 321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0" name="Rectangle 322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811" name="Oval 323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12" name="Group 324"/>
            <p:cNvGrpSpPr>
              <a:grpSpLocks/>
            </p:cNvGrpSpPr>
            <p:nvPr/>
          </p:nvGrpSpPr>
          <p:grpSpPr bwMode="auto">
            <a:xfrm rot="8100000">
              <a:off x="2548" y="2418"/>
              <a:ext cx="570" cy="462"/>
              <a:chOff x="4088" y="1755"/>
              <a:chExt cx="570" cy="462"/>
            </a:xfrm>
          </p:grpSpPr>
          <p:sp>
            <p:nvSpPr>
              <p:cNvPr id="63813" name="Oval 325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4" name="Rectangle 326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815" name="Oval 327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16" name="Group 328"/>
            <p:cNvGrpSpPr>
              <a:grpSpLocks/>
            </p:cNvGrpSpPr>
            <p:nvPr/>
          </p:nvGrpSpPr>
          <p:grpSpPr bwMode="auto">
            <a:xfrm rot="8100000">
              <a:off x="2129" y="2830"/>
              <a:ext cx="570" cy="462"/>
              <a:chOff x="4088" y="1755"/>
              <a:chExt cx="570" cy="462"/>
            </a:xfrm>
          </p:grpSpPr>
          <p:sp>
            <p:nvSpPr>
              <p:cNvPr id="63817" name="Oval 329"/>
              <p:cNvSpPr>
                <a:spLocks noChangeArrowheads="1"/>
              </p:cNvSpPr>
              <p:nvPr/>
            </p:nvSpPr>
            <p:spPr bwMode="auto">
              <a:xfrm rot="10800000">
                <a:off x="4167" y="1860"/>
                <a:ext cx="380" cy="73"/>
              </a:xfrm>
              <a:prstGeom prst="ellipse">
                <a:avLst/>
              </a:prstGeom>
              <a:solidFill>
                <a:srgbClr val="637492"/>
              </a:solidFill>
              <a:ln w="9525">
                <a:solidFill>
                  <a:srgbClr val="4551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8" name="Rectangle 330"/>
              <p:cNvSpPr>
                <a:spLocks noChangeArrowheads="1"/>
              </p:cNvSpPr>
              <p:nvPr/>
            </p:nvSpPr>
            <p:spPr bwMode="auto">
              <a:xfrm>
                <a:off x="4088" y="1902"/>
                <a:ext cx="570" cy="315"/>
              </a:xfrm>
              <a:prstGeom prst="rect">
                <a:avLst/>
              </a:prstGeom>
              <a:solidFill>
                <a:srgbClr val="F5F5B1"/>
              </a:solidFill>
              <a:ln w="9525">
                <a:solidFill>
                  <a:srgbClr val="959B2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>
                    <a:solidFill>
                      <a:srgbClr val="363F50"/>
                    </a:solidFill>
                    <a:latin typeface="Georgia" pitchFamily="18" charset="0"/>
                  </a:rPr>
                  <a:t>Student</a:t>
                </a:r>
              </a:p>
            </p:txBody>
          </p:sp>
          <p:sp>
            <p:nvSpPr>
              <p:cNvPr id="63819" name="Oval 331"/>
              <p:cNvSpPr>
                <a:spLocks noChangeArrowheads="1"/>
              </p:cNvSpPr>
              <p:nvPr/>
            </p:nvSpPr>
            <p:spPr bwMode="auto">
              <a:xfrm rot="10800000">
                <a:off x="4273" y="1755"/>
                <a:ext cx="190" cy="189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5C2E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2" name="Rectangle 141"/>
          <p:cNvSpPr/>
          <p:nvPr/>
        </p:nvSpPr>
        <p:spPr bwMode="auto">
          <a:xfrm>
            <a:off x="7391400" y="6400800"/>
            <a:ext cx="1219200" cy="4572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teacher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bookcase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8610600" y="6172200"/>
            <a:ext cx="5334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files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0" y="5410200"/>
            <a:ext cx="1524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DOOR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8991600" y="4343400"/>
            <a:ext cx="1524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WINDOW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1371600" y="6400800"/>
            <a:ext cx="1219200" cy="4572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textbooks and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handout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pick-up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 rot="5400000">
            <a:off x="8077200" y="1905000"/>
            <a:ext cx="1219200" cy="457200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student library and homework turn-in</a:t>
            </a:r>
          </a:p>
        </p:txBody>
      </p:sp>
      <p:sp>
        <p:nvSpPr>
          <p:cNvPr id="148" name="Rectangle 147"/>
          <p:cNvSpPr/>
          <p:nvPr/>
        </p:nvSpPr>
        <p:spPr bwMode="auto">
          <a:xfrm rot="5400000">
            <a:off x="7962900" y="342900"/>
            <a:ext cx="1524000" cy="838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Art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</a:rPr>
              <a:t>Supply and Media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CLOSET</a:t>
            </a:r>
          </a:p>
        </p:txBody>
      </p:sp>
      <p:sp>
        <p:nvSpPr>
          <p:cNvPr id="149" name="Oval 148"/>
          <p:cNvSpPr/>
          <p:nvPr/>
        </p:nvSpPr>
        <p:spPr bwMode="auto">
          <a:xfrm>
            <a:off x="6553200" y="62484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</a:rPr>
              <a:t>trash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133600" y="0"/>
            <a:ext cx="5715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Bulletin Board – Student Displays - Maps</a:t>
            </a:r>
          </a:p>
        </p:txBody>
      </p:sp>
      <p:sp>
        <p:nvSpPr>
          <p:cNvPr id="151" name="Rectangle 150"/>
          <p:cNvSpPr/>
          <p:nvPr/>
        </p:nvSpPr>
        <p:spPr bwMode="auto">
          <a:xfrm rot="16200000">
            <a:off x="-1828800" y="2895600"/>
            <a:ext cx="38862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Blackboard – Announcements - Homework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590800" y="6629400"/>
            <a:ext cx="3810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SMARTBOARD</a:t>
            </a:r>
          </a:p>
        </p:txBody>
      </p:sp>
      <p:sp>
        <p:nvSpPr>
          <p:cNvPr id="154" name="Flowchart: Delay 153"/>
          <p:cNvSpPr/>
          <p:nvPr/>
        </p:nvSpPr>
        <p:spPr bwMode="auto">
          <a:xfrm rot="18781505">
            <a:off x="1543050" y="232971"/>
            <a:ext cx="4191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Flowchart: Delay 154"/>
          <p:cNvSpPr/>
          <p:nvPr/>
        </p:nvSpPr>
        <p:spPr bwMode="auto">
          <a:xfrm rot="13434673">
            <a:off x="304800" y="296807"/>
            <a:ext cx="3810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Flowchart: Delay 155"/>
          <p:cNvSpPr/>
          <p:nvPr/>
        </p:nvSpPr>
        <p:spPr bwMode="auto">
          <a:xfrm rot="7861929">
            <a:off x="388697" y="1389315"/>
            <a:ext cx="4572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Flowchart: Delay 156"/>
          <p:cNvSpPr/>
          <p:nvPr/>
        </p:nvSpPr>
        <p:spPr bwMode="auto">
          <a:xfrm rot="1037906">
            <a:off x="1616310" y="1082909"/>
            <a:ext cx="457200" cy="457200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81000" y="1066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Project Table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 bwMode="auto">
          <a:xfrm>
            <a:off x="457200" y="381000"/>
            <a:ext cx="13716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59" name="Rectangle 158"/>
          <p:cNvSpPr/>
          <p:nvPr/>
        </p:nvSpPr>
        <p:spPr bwMode="auto">
          <a:xfrm rot="5400000">
            <a:off x="7620000" y="2819400"/>
            <a:ext cx="28194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Posters and  Maps </a:t>
            </a:r>
          </a:p>
        </p:txBody>
      </p:sp>
      <p:sp>
        <p:nvSpPr>
          <p:cNvPr id="160" name="Rectangle 297"/>
          <p:cNvSpPr>
            <a:spLocks noChangeArrowheads="1"/>
          </p:cNvSpPr>
          <p:nvPr/>
        </p:nvSpPr>
        <p:spPr bwMode="auto">
          <a:xfrm>
            <a:off x="6553200" y="3962400"/>
            <a:ext cx="1580358" cy="617934"/>
          </a:xfrm>
          <a:prstGeom prst="rect">
            <a:avLst/>
          </a:prstGeom>
          <a:solidFill>
            <a:srgbClr val="637492"/>
          </a:solidFill>
          <a:ln w="9525" algn="in">
            <a:solidFill>
              <a:srgbClr val="455167"/>
            </a:solidFill>
            <a:miter lim="800000"/>
            <a:headEnd/>
            <a:tailEnd/>
          </a:ln>
          <a:effectLst/>
        </p:spPr>
        <p:txBody>
          <a:bodyPr lIns="36576" tIns="36576" rIns="36576" bIns="36576" anchor="ctr"/>
          <a:lstStyle/>
          <a:p>
            <a:pPr algn="ctr"/>
            <a:endParaRPr lang="en-US" b="1" dirty="0">
              <a:latin typeface="Arial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Georgia" pitchFamily="18" charset="0"/>
              </a:rPr>
              <a:t>Project table 1</a:t>
            </a:r>
            <a:endParaRPr lang="en-US" sz="1200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sz="1800" b="1" dirty="0">
              <a:latin typeface="Arial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038600" y="2895600"/>
            <a:ext cx="685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installed  ceiling LCD projector</a:t>
            </a:r>
            <a:endParaRPr lang="en-US" sz="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57200" y="1143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Project Table 2</a:t>
            </a:r>
          </a:p>
        </p:txBody>
      </p:sp>
      <p:sp>
        <p:nvSpPr>
          <p:cNvPr id="63820" name="Rectangle 33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PODY-German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2590800" y="6504801"/>
            <a:ext cx="76200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recycles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DEOFILE" val="SlideMaster5"/>
</p:tagLst>
</file>

<file path=ppt/theme/theme1.xml><?xml version="1.0" encoding="utf-8"?>
<a:theme xmlns:a="http://schemas.openxmlformats.org/drawingml/2006/main" name="Seating Chart">
  <a:themeElements>
    <a:clrScheme name="Optimum Interior Loop_062305_2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timum Interior Loop_062305_2_COPYEDIT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ptimum Interior Loop_062305_2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timum Interior Loop_062305_2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timum Interior Loop_062305_2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Custom Design">
  <a:themeElements>
    <a:clrScheme name="10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Seating Chart</Template>
  <TotalTime>54</TotalTime>
  <Words>73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Seating Chart</vt:lpstr>
      <vt:lpstr>6_Custom Design</vt:lpstr>
      <vt:lpstr>10_Custom Design</vt:lpstr>
      <vt:lpstr>7_Custom Design</vt:lpstr>
      <vt:lpstr>8_Custom Design</vt:lpstr>
      <vt:lpstr>9_Custom Design</vt:lpstr>
      <vt:lpstr>PODY-German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Interior Loop</dc:title>
  <dc:creator>Steven</dc:creator>
  <cp:lastModifiedBy>Steven</cp:lastModifiedBy>
  <cp:revision>7</cp:revision>
  <dcterms:created xsi:type="dcterms:W3CDTF">2009-09-20T18:29:05Z</dcterms:created>
  <dcterms:modified xsi:type="dcterms:W3CDTF">2010-04-18T22:11:51Z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TC012197821033</vt:lpwstr>
  </property>
</Properties>
</file>